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3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4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C6C96-1CCF-42EA-932D-302220B62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1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5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3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1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7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5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754D9-D564-47AF-889D-A1BB7CBA63C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C1928-A6E6-497E-B770-FFAEC9A6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1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>
            <p:ph/>
          </p:nvPr>
        </p:nvSpPr>
        <p:spPr>
          <a:xfrm>
            <a:off x="381000" y="457200"/>
            <a:ext cx="8229600" cy="58515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2051" name="AutoShape 17"/>
          <p:cNvSpPr>
            <a:spLocks noChangeArrowheads="1"/>
          </p:cNvSpPr>
          <p:nvPr/>
        </p:nvSpPr>
        <p:spPr bwMode="auto">
          <a:xfrm>
            <a:off x="1600200" y="533400"/>
            <a:ext cx="5791200" cy="52578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Line 18"/>
          <p:cNvSpPr>
            <a:spLocks noChangeShapeType="1"/>
          </p:cNvSpPr>
          <p:nvPr/>
        </p:nvSpPr>
        <p:spPr bwMode="auto">
          <a:xfrm>
            <a:off x="4495800" y="533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19"/>
          <p:cNvSpPr>
            <a:spLocks noChangeShapeType="1"/>
          </p:cNvSpPr>
          <p:nvPr/>
        </p:nvSpPr>
        <p:spPr bwMode="auto">
          <a:xfrm flipH="1">
            <a:off x="4495800" y="3200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21"/>
          <p:cNvSpPr>
            <a:spLocks noChangeShapeType="1"/>
          </p:cNvSpPr>
          <p:nvPr/>
        </p:nvSpPr>
        <p:spPr bwMode="auto">
          <a:xfrm>
            <a:off x="1676400" y="3200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1447800" y="4572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conventional</a:t>
            </a:r>
          </a:p>
        </p:txBody>
      </p:sp>
      <p:sp>
        <p:nvSpPr>
          <p:cNvPr id="2056" name="Text Box 23"/>
          <p:cNvSpPr txBox="1">
            <a:spLocks noChangeArrowheads="1"/>
          </p:cNvSpPr>
          <p:nvPr/>
        </p:nvSpPr>
        <p:spPr bwMode="auto">
          <a:xfrm>
            <a:off x="5943600" y="457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recognizable</a:t>
            </a:r>
          </a:p>
        </p:txBody>
      </p:sp>
      <p:sp>
        <p:nvSpPr>
          <p:cNvPr id="2057" name="Text Box 24"/>
          <p:cNvSpPr txBox="1">
            <a:spLocks noChangeArrowheads="1"/>
          </p:cNvSpPr>
          <p:nvPr/>
        </p:nvSpPr>
        <p:spPr bwMode="auto">
          <a:xfrm>
            <a:off x="7315200" y="21336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stable</a:t>
            </a:r>
          </a:p>
        </p:txBody>
      </p:sp>
      <p:sp>
        <p:nvSpPr>
          <p:cNvPr id="2058" name="Text Box 25"/>
          <p:cNvSpPr txBox="1">
            <a:spLocks noChangeArrowheads="1"/>
          </p:cNvSpPr>
          <p:nvPr/>
        </p:nvSpPr>
        <p:spPr bwMode="auto">
          <a:xfrm>
            <a:off x="381000" y="1981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comforting</a:t>
            </a:r>
          </a:p>
        </p:txBody>
      </p:sp>
      <p:sp>
        <p:nvSpPr>
          <p:cNvPr id="2059" name="Text Box 27"/>
          <p:cNvSpPr txBox="1">
            <a:spLocks noChangeArrowheads="1"/>
          </p:cNvSpPr>
          <p:nvPr/>
        </p:nvSpPr>
        <p:spPr bwMode="auto">
          <a:xfrm>
            <a:off x="457200" y="38100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innovative</a:t>
            </a:r>
          </a:p>
        </p:txBody>
      </p:sp>
      <p:sp>
        <p:nvSpPr>
          <p:cNvPr id="2060" name="Text Box 29"/>
          <p:cNvSpPr txBox="1">
            <a:spLocks noChangeArrowheads="1"/>
          </p:cNvSpPr>
          <p:nvPr/>
        </p:nvSpPr>
        <p:spPr bwMode="auto">
          <a:xfrm>
            <a:off x="1295400" y="5334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challenging</a:t>
            </a:r>
          </a:p>
        </p:txBody>
      </p:sp>
      <p:sp>
        <p:nvSpPr>
          <p:cNvPr id="2061" name="Text Box 30"/>
          <p:cNvSpPr txBox="1">
            <a:spLocks noChangeArrowheads="1"/>
          </p:cNvSpPr>
          <p:nvPr/>
        </p:nvSpPr>
        <p:spPr bwMode="auto">
          <a:xfrm>
            <a:off x="6096000" y="54102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unfamiliar</a:t>
            </a:r>
          </a:p>
        </p:txBody>
      </p:sp>
      <p:sp>
        <p:nvSpPr>
          <p:cNvPr id="2062" name="Text Box 31"/>
          <p:cNvSpPr txBox="1">
            <a:spLocks noChangeArrowheads="1"/>
          </p:cNvSpPr>
          <p:nvPr/>
        </p:nvSpPr>
        <p:spPr bwMode="auto">
          <a:xfrm>
            <a:off x="7315200" y="38100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unstable</a:t>
            </a:r>
          </a:p>
        </p:txBody>
      </p:sp>
    </p:spTree>
    <p:extLst>
      <p:ext uri="{BB962C8B-B14F-4D97-AF65-F5344CB8AC3E}">
        <p14:creationId xmlns:p14="http://schemas.microsoft.com/office/powerpoint/2010/main" val="34030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</dc:creator>
  <cp:lastModifiedBy>Drew</cp:lastModifiedBy>
  <cp:revision>1</cp:revision>
  <dcterms:created xsi:type="dcterms:W3CDTF">2014-01-30T00:13:21Z</dcterms:created>
  <dcterms:modified xsi:type="dcterms:W3CDTF">2014-01-30T00:14:00Z</dcterms:modified>
</cp:coreProperties>
</file>